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iuki.info/tag/tancy/" TargetMode="External"/><Relationship Id="rId2" Type="http://schemas.openxmlformats.org/officeDocument/2006/relationships/hyperlink" Target="http://miuki.info/tag/ve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3933055"/>
            <a:ext cx="5637010" cy="2001609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Совместная музыкальная деятельность с детьми старшего дошкольного возраста</a:t>
            </a:r>
            <a:endParaRPr lang="ru-RU" dirty="0"/>
          </a:p>
          <a:p>
            <a:pPr algn="r"/>
            <a:r>
              <a:rPr lang="ru-RU" dirty="0"/>
              <a:t>в</a:t>
            </a:r>
            <a:r>
              <a:rPr lang="ru-RU" dirty="0" smtClean="0"/>
              <a:t> рамках летней </a:t>
            </a:r>
            <a:r>
              <a:rPr lang="ru-RU" smtClean="0"/>
              <a:t>образовательной </a:t>
            </a:r>
            <a:r>
              <a:rPr lang="ru-RU" smtClean="0"/>
              <a:t>программы </a:t>
            </a:r>
            <a:r>
              <a:rPr lang="ru-RU" dirty="0" smtClean="0"/>
              <a:t>«Лето – это маленькая жизнь» (2015 год)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764705"/>
            <a:ext cx="7175351" cy="2952328"/>
          </a:xfrm>
        </p:spPr>
        <p:txBody>
          <a:bodyPr/>
          <a:lstStyle/>
          <a:p>
            <a:pPr algn="ctr"/>
            <a:r>
              <a:rPr lang="ru-RU" dirty="0" smtClean="0"/>
              <a:t>Япония – страна восходящего солнца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0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4581128"/>
            <a:ext cx="7118176" cy="1800200"/>
          </a:xfrm>
        </p:spPr>
        <p:txBody>
          <a:bodyPr/>
          <a:lstStyle/>
          <a:p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Японский народный танец – </a:t>
            </a:r>
            <a:br>
              <a:rPr lang="ru-RU" sz="36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effectLst/>
                <a:latin typeface="Calibri"/>
                <a:ea typeface="Calibri"/>
                <a:cs typeface="Times New Roman"/>
              </a:rPr>
              <a:t>это </a:t>
            </a:r>
            <a:r>
              <a:rPr lang="ru-RU" sz="2800" dirty="0">
                <a:effectLst/>
                <a:latin typeface="Calibri"/>
                <a:ea typeface="Calibri"/>
                <a:cs typeface="Times New Roman"/>
              </a:rPr>
              <a:t>целый театр, использующий многочисленные атрибуты: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2656"/>
            <a:ext cx="5760639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035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Зонты и веера…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3733874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764704"/>
            <a:ext cx="3743399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74824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4372168"/>
            <a:ext cx="7118176" cy="1865144"/>
          </a:xfrm>
        </p:spPr>
        <p:txBody>
          <a:bodyPr/>
          <a:lstStyle/>
          <a:p>
            <a:r>
              <a:rPr lang="ru-RU" sz="2800" u="sng" dirty="0">
                <a:solidFill>
                  <a:srgbClr val="0000FF"/>
                </a:solidFill>
                <a:effectLst/>
                <a:latin typeface="Calibri"/>
                <a:ea typeface="Calibri"/>
                <a:cs typeface="Times New Roman"/>
                <a:hlinkClick r:id="rId2" tooltip="японский веер"/>
              </a:rPr>
              <a:t>Японский веер</a:t>
            </a:r>
            <a:r>
              <a:rPr lang="ru-RU" sz="2800" dirty="0">
                <a:effectLst/>
                <a:latin typeface="Calibri"/>
                <a:ea typeface="Calibri"/>
                <a:cs typeface="Times New Roman"/>
              </a:rPr>
              <a:t>, например, это символ счастья, поэтому применяется </a:t>
            </a:r>
            <a:r>
              <a:rPr lang="ru-RU" sz="2800" u="sng" dirty="0">
                <a:solidFill>
                  <a:srgbClr val="0000FF"/>
                </a:solidFill>
                <a:effectLst/>
                <a:latin typeface="Calibri"/>
                <a:ea typeface="Calibri"/>
                <a:cs typeface="Times New Roman"/>
                <a:hlinkClick r:id="rId3" tooltip="в японском танце"/>
              </a:rPr>
              <a:t>в японском танце</a:t>
            </a:r>
            <a:r>
              <a:rPr lang="ru-RU" sz="2800" dirty="0">
                <a:effectLst/>
                <a:latin typeface="Calibri"/>
                <a:ea typeface="Calibri"/>
                <a:cs typeface="Times New Roman"/>
              </a:rPr>
              <a:t> довольно часто для выражения радости и удовлетворения жизнью.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76672"/>
            <a:ext cx="2808312" cy="3730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56840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8" b="18728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dirty="0">
                <a:latin typeface="Calibri"/>
                <a:ea typeface="Calibri"/>
                <a:cs typeface="Times New Roman"/>
              </a:rPr>
              <a:t>Одежда танцующего тоже наделена смыслом. 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4149080"/>
            <a:ext cx="6383538" cy="2376264"/>
          </a:xfrm>
        </p:spPr>
        <p:txBody>
          <a:bodyPr/>
          <a:lstStyle/>
          <a:p>
            <a:r>
              <a:rPr lang="ru-RU" sz="4000" dirty="0"/>
              <a:t>Зонт в руке танцора поможет ему рассказать о дожде…</a:t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08107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КОТО</a:t>
            </a:r>
            <a:r>
              <a:rPr lang="ru-RU" sz="4000" dirty="0">
                <a:latin typeface="Calibri"/>
                <a:ea typeface="Calibri"/>
                <a:cs typeface="Times New Roman"/>
              </a:rPr>
              <a:t>(яп. </a:t>
            </a:r>
            <a:r>
              <a:rPr lang="en-US" sz="4000" dirty="0">
                <a:latin typeface="MS Gothic"/>
                <a:cs typeface="MS Gothic"/>
              </a:rPr>
              <a:t>琴</a:t>
            </a:r>
            <a:r>
              <a:rPr lang="ru-RU" sz="4000" dirty="0">
                <a:latin typeface="Calibri"/>
                <a:ea typeface="Calibri"/>
                <a:cs typeface="Times New Roman"/>
              </a:rPr>
              <a:t>) 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25" y="1923852"/>
            <a:ext cx="4016375" cy="2510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955534"/>
          </a:xfrm>
        </p:spPr>
        <p:txBody>
          <a:bodyPr>
            <a:noAutofit/>
          </a:bodyPr>
          <a:lstStyle/>
          <a:p>
            <a:r>
              <a:rPr lang="ru-RU" sz="2000" dirty="0">
                <a:latin typeface="Calibri"/>
                <a:ea typeface="Calibri"/>
                <a:cs typeface="Times New Roman"/>
              </a:rPr>
              <a:t>японская цитра — японский щипковый музыкальный инструмент.</a:t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r>
              <a:rPr lang="ru-RU" sz="2000" dirty="0">
                <a:latin typeface="Calibri"/>
                <a:ea typeface="Calibri"/>
                <a:cs typeface="Times New Roman"/>
              </a:rPr>
              <a:t>На </a:t>
            </a:r>
            <a:r>
              <a:rPr lang="ru-RU" sz="2000" b="1" dirty="0">
                <a:latin typeface="Calibri"/>
                <a:ea typeface="Calibri"/>
                <a:cs typeface="Times New Roman"/>
              </a:rPr>
              <a:t>кото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 играют с помощью накладных ногтей-медиаторов (</a:t>
            </a:r>
            <a:r>
              <a:rPr lang="ru-RU" sz="2000" dirty="0" err="1">
                <a:latin typeface="Calibri"/>
                <a:ea typeface="Calibri"/>
                <a:cs typeface="Times New Roman"/>
              </a:rPr>
              <a:t>цумэ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, надевающихся на большой, указательный и средний пальцы правой 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руки).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90369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2209800"/>
            <a:ext cx="4223660" cy="1258493"/>
          </a:xfrm>
        </p:spPr>
        <p:txBody>
          <a:bodyPr/>
          <a:lstStyle/>
          <a:p>
            <a:r>
              <a:rPr lang="ru-RU" sz="3200" dirty="0" err="1">
                <a:latin typeface="Calibri"/>
                <a:ea typeface="Calibri"/>
                <a:cs typeface="Times New Roman"/>
              </a:rPr>
              <a:t>Сякухати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> (яп. </a:t>
            </a:r>
            <a:r>
              <a:rPr lang="en-US" sz="3200" dirty="0" err="1">
                <a:latin typeface="MS Gothic"/>
                <a:cs typeface="MS Gothic"/>
              </a:rPr>
              <a:t>尺八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>) 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4032448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3497802"/>
            <a:ext cx="4752528" cy="317155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500" dirty="0">
                <a:latin typeface="Calibri"/>
                <a:ea typeface="Calibri"/>
                <a:cs typeface="Times New Roman"/>
              </a:rPr>
              <a:t>продольная бамбуковая флейта, пришедшая в Японию из Китая в период Нара.</a:t>
            </a:r>
            <a:br>
              <a:rPr lang="ru-RU" sz="1500" dirty="0">
                <a:latin typeface="Calibri"/>
                <a:ea typeface="Calibri"/>
                <a:cs typeface="Times New Roman"/>
              </a:rPr>
            </a:br>
            <a:r>
              <a:rPr lang="ru-RU" sz="1500" dirty="0">
                <a:latin typeface="Calibri"/>
                <a:ea typeface="Calibri"/>
                <a:cs typeface="Times New Roman"/>
              </a:rPr>
              <a:t>На сегодняшний день существует около двадцати разновидностей </a:t>
            </a:r>
            <a:r>
              <a:rPr lang="ru-RU" sz="1500" b="1" dirty="0" err="1">
                <a:latin typeface="Calibri"/>
                <a:ea typeface="Calibri"/>
                <a:cs typeface="Times New Roman"/>
              </a:rPr>
              <a:t>сякухати</a:t>
            </a:r>
            <a:r>
              <a:rPr lang="ru-RU" sz="1500" dirty="0">
                <a:latin typeface="Calibri"/>
                <a:ea typeface="Calibri"/>
                <a:cs typeface="Times New Roman"/>
              </a:rPr>
              <a:t>. Стандартная длина флейты — 1,8 </a:t>
            </a:r>
            <a:r>
              <a:rPr lang="ru-RU" sz="1500" dirty="0" err="1">
                <a:latin typeface="Calibri"/>
                <a:ea typeface="Calibri"/>
                <a:cs typeface="Times New Roman"/>
              </a:rPr>
              <a:t>сяку</a:t>
            </a:r>
            <a:r>
              <a:rPr lang="ru-RU" sz="1500" dirty="0">
                <a:latin typeface="Calibri"/>
                <a:ea typeface="Calibri"/>
                <a:cs typeface="Times New Roman"/>
              </a:rPr>
              <a:t> (что составляет 54,5 см). </a:t>
            </a:r>
            <a:endParaRPr lang="ru-RU" sz="15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500" dirty="0" smtClean="0">
                <a:latin typeface="Calibri"/>
                <a:ea typeface="Calibri"/>
                <a:cs typeface="Times New Roman"/>
              </a:rPr>
              <a:t>Инструмент </a:t>
            </a:r>
            <a:r>
              <a:rPr lang="ru-RU" sz="1500" dirty="0">
                <a:latin typeface="Calibri"/>
                <a:ea typeface="Calibri"/>
                <a:cs typeface="Times New Roman"/>
              </a:rPr>
              <a:t>имеет особый, неповторимый звук, который может в значительной степени меняться по желанию играющего мелодию. Это свойство использовалось мастерами дзэн для исполнения медитативных мелодий (практика </a:t>
            </a:r>
            <a:r>
              <a:rPr lang="ru-RU" sz="1500" dirty="0" err="1">
                <a:latin typeface="Calibri"/>
                <a:ea typeface="Calibri"/>
                <a:cs typeface="Times New Roman"/>
              </a:rPr>
              <a:t>суйдзэн</a:t>
            </a:r>
            <a:r>
              <a:rPr lang="ru-RU" sz="1500" dirty="0">
                <a:latin typeface="Calibri"/>
                <a:ea typeface="Calibri"/>
                <a:cs typeface="Times New Roman"/>
              </a:rPr>
              <a:t>). Кроме того, флейта имела распространение среди крестьян, так как была простым в изготовлении инструментом и подходила для исполнения народных мелодий.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24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2209800"/>
            <a:ext cx="4367676" cy="1258493"/>
          </a:xfrm>
        </p:spPr>
        <p:txBody>
          <a:bodyPr/>
          <a:lstStyle/>
          <a:p>
            <a:r>
              <a:rPr lang="ru-RU" sz="3200" dirty="0" err="1">
                <a:latin typeface="Calibri"/>
                <a:ea typeface="Calibri"/>
                <a:cs typeface="Times New Roman"/>
              </a:rPr>
              <a:t>Сямисэ́н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> (яп. </a:t>
            </a:r>
            <a:r>
              <a:rPr lang="en-US" sz="3200" dirty="0" err="1" smtClean="0">
                <a:latin typeface="MS Gothic"/>
                <a:cs typeface="MS Gothic"/>
              </a:rPr>
              <a:t>三味線</a:t>
            </a:r>
            <a:r>
              <a:rPr lang="ru-RU" sz="3200" dirty="0" smtClean="0">
                <a:latin typeface="MS Gothic"/>
                <a:cs typeface="MS Gothic"/>
              </a:rPr>
              <a:t>)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412" y="1484784"/>
            <a:ext cx="4051052" cy="3122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3497802"/>
            <a:ext cx="4320480" cy="2739510"/>
          </a:xfrm>
        </p:spPr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Calibri"/>
                <a:ea typeface="Calibri"/>
                <a:cs typeface="Times New Roman"/>
              </a:rPr>
              <a:t>— японский щипковый трёхструнный музыкальный инструмент. Ближайший европейский аналог сямисэна — лютня. Сямисэн наряду с флейтами </a:t>
            </a:r>
            <a:r>
              <a:rPr lang="ru-RU" sz="1600" dirty="0" err="1">
                <a:latin typeface="Calibri"/>
                <a:ea typeface="Calibri"/>
                <a:cs typeface="Times New Roman"/>
              </a:rPr>
              <a:t>хаяси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 и </a:t>
            </a:r>
            <a:r>
              <a:rPr lang="ru-RU" sz="1600" dirty="0" err="1">
                <a:latin typeface="Calibri"/>
                <a:ea typeface="Calibri"/>
                <a:cs typeface="Times New Roman"/>
              </a:rPr>
              <a:t>сякухати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, барабаном </a:t>
            </a:r>
            <a:r>
              <a:rPr lang="ru-RU" sz="1600" dirty="0" err="1">
                <a:latin typeface="Calibri"/>
                <a:ea typeface="Calibri"/>
                <a:cs typeface="Times New Roman"/>
              </a:rPr>
              <a:t>цудзуми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 и цитрой кото относится к традиционным музыкальным японским инструментам.</a:t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sz="1600" b="1" dirty="0">
                <a:latin typeface="Calibri"/>
                <a:ea typeface="Calibri"/>
                <a:cs typeface="Times New Roman"/>
              </a:rPr>
              <a:t>Сямисэн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 был важнейшим инструментом для странствующих слепых 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музыкантов,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которые появились в начале правления </a:t>
            </a:r>
            <a:r>
              <a:rPr lang="ru-RU" sz="1600" dirty="0" err="1">
                <a:latin typeface="Calibri"/>
                <a:ea typeface="Calibri"/>
                <a:cs typeface="Times New Roman"/>
              </a:rPr>
              <a:t>сёгуната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 err="1">
                <a:latin typeface="Calibri"/>
                <a:ea typeface="Calibri"/>
                <a:cs typeface="Times New Roman"/>
              </a:rPr>
              <a:t>Токугава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42655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</TotalTime>
  <Words>147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Япония – страна восходящего солнца</vt:lpstr>
      <vt:lpstr>Японский народный танец –  это целый театр, использующий многочисленные атрибуты: </vt:lpstr>
      <vt:lpstr>Зонты и веера…</vt:lpstr>
      <vt:lpstr>Японский веер, например, это символ счастья, поэтому применяется в японском танце довольно часто для выражения радости и удовлетворения жизнью.</vt:lpstr>
      <vt:lpstr>Зонт в руке танцора поможет ему рассказать о дожде… </vt:lpstr>
      <vt:lpstr>КОТО(яп. 琴) </vt:lpstr>
      <vt:lpstr>Сякухати (яп. 尺八) </vt:lpstr>
      <vt:lpstr>Сямисэ́н (яп. 三味線)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Япония – страна восходящего солнца</dc:title>
  <dc:creator>Home</dc:creator>
  <cp:lastModifiedBy>Home</cp:lastModifiedBy>
  <cp:revision>5</cp:revision>
  <dcterms:created xsi:type="dcterms:W3CDTF">2016-02-15T08:04:52Z</dcterms:created>
  <dcterms:modified xsi:type="dcterms:W3CDTF">2016-02-20T08:11:37Z</dcterms:modified>
</cp:coreProperties>
</file>