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29.10.2012</a:t>
            </a:fld>
            <a:endParaRPr lang="ru-RU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29.10.2012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32656"/>
            <a:ext cx="7704856" cy="61926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668064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32656"/>
            <a:ext cx="8064896" cy="61206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8905200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04664"/>
            <a:ext cx="7776864" cy="612068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593759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571500"/>
            <a:ext cx="7704855" cy="5715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552834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60648"/>
            <a:ext cx="7992888" cy="619268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9185332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32656"/>
            <a:ext cx="8280920" cy="61926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748191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530" y="272331"/>
            <a:ext cx="8510939" cy="63133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025710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404664"/>
            <a:ext cx="7488832" cy="59766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018642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48680"/>
            <a:ext cx="8136904" cy="57606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6978876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04664"/>
            <a:ext cx="8208911" cy="61206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507350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548680"/>
            <a:ext cx="8208912" cy="561662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1404321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548680"/>
            <a:ext cx="4608511" cy="56166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124744"/>
            <a:ext cx="5112568" cy="43924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9190086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540577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82905"/>
            <a:ext cx="8424936" cy="609219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6331482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0648"/>
            <a:ext cx="8352928" cy="640871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1700808"/>
            <a:ext cx="4752528" cy="460851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3009117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476672"/>
            <a:ext cx="4320480" cy="59046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7" y="476672"/>
            <a:ext cx="4896543" cy="59046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660856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76672"/>
            <a:ext cx="7848872" cy="597666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2321798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32656"/>
            <a:ext cx="8352928" cy="612068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279684280"/>
      </p:ext>
    </p:extLst>
  </p:cSld>
  <p:clrMapOvr>
    <a:masterClrMapping/>
  </p:clrMapOvr>
</p:sld>
</file>

<file path=ppt/theme/theme1.xml><?xml version="1.0" encoding="utf-8"?>
<a:theme xmlns:a="http://schemas.openxmlformats.org/drawingml/2006/main" name="Паркет">
  <a:themeElements>
    <a:clrScheme name="Паркет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Паркет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26</TotalTime>
  <Words>0</Words>
  <Application>Microsoft Office PowerPoint</Application>
  <PresentationFormat>Экран (4:3)</PresentationFormat>
  <Paragraphs>0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Паркет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тс</dc:creator>
  <cp:lastModifiedBy>тс</cp:lastModifiedBy>
  <cp:revision>4</cp:revision>
  <dcterms:created xsi:type="dcterms:W3CDTF">2012-10-29T12:58:32Z</dcterms:created>
  <dcterms:modified xsi:type="dcterms:W3CDTF">2012-10-29T13:35:49Z</dcterms:modified>
</cp:coreProperties>
</file>